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8" r:id="rId4"/>
  </p:sldMasterIdLst>
  <p:sldIdLst>
    <p:sldId id="256" r:id="rId5"/>
    <p:sldId id="259" r:id="rId6"/>
    <p:sldId id="258" r:id="rId7"/>
  </p:sldIdLst>
  <p:sldSz cx="32399288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ção Padrão" id="{08FAD12B-FC95-455D-A9C9-306AC1EC088C}">
          <p14:sldIdLst>
            <p14:sldId id="256"/>
            <p14:sldId id="259"/>
            <p14:sldId id="25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F7F7"/>
    <a:srgbClr val="E78633"/>
    <a:srgbClr val="3B4078"/>
    <a:srgbClr val="178EB5"/>
    <a:srgbClr val="C09223"/>
    <a:srgbClr val="017BA5"/>
    <a:srgbClr val="CDF2FF"/>
    <a:srgbClr val="F4E6C2"/>
    <a:srgbClr val="D5D7EB"/>
    <a:srgbClr val="C0E9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26" d="100"/>
          <a:sy n="26" d="100"/>
        </p:scale>
        <p:origin x="2142" y="-27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4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irginia Kuhnen Zunino" userId="40fb5cb1-f6b5-40ad-9b26-be79fbcbab43" providerId="ADAL" clId="{39BD8FCF-1202-4B13-B0E4-ECC6AA2DC962}"/>
    <pc:docChg chg="undo custSel addSld modSld sldOrd">
      <pc:chgData name="Virginia Kuhnen Zunino" userId="40fb5cb1-f6b5-40ad-9b26-be79fbcbab43" providerId="ADAL" clId="{39BD8FCF-1202-4B13-B0E4-ECC6AA2DC962}" dt="2025-10-01T13:08:17.489" v="984" actId="1076"/>
      <pc:docMkLst>
        <pc:docMk/>
      </pc:docMkLst>
      <pc:sldChg chg="addSp delSp modSp">
        <pc:chgData name="Virginia Kuhnen Zunino" userId="40fb5cb1-f6b5-40ad-9b26-be79fbcbab43" providerId="ADAL" clId="{39BD8FCF-1202-4B13-B0E4-ECC6AA2DC962}" dt="2025-10-01T13:08:17.489" v="984" actId="1076"/>
        <pc:sldMkLst>
          <pc:docMk/>
          <pc:sldMk cId="905855233" sldId="256"/>
        </pc:sldMkLst>
        <pc:spChg chg="add mod">
          <ac:chgData name="Virginia Kuhnen Zunino" userId="40fb5cb1-f6b5-40ad-9b26-be79fbcbab43" providerId="ADAL" clId="{39BD8FCF-1202-4B13-B0E4-ECC6AA2DC962}" dt="2025-09-29T11:49:58.807" v="892" actId="1076"/>
          <ac:spMkLst>
            <pc:docMk/>
            <pc:sldMk cId="905855233" sldId="256"/>
            <ac:spMk id="4" creationId="{01886955-6C87-4A44-BEE9-E854FF299B27}"/>
          </ac:spMkLst>
        </pc:spChg>
        <pc:spChg chg="mod">
          <ac:chgData name="Virginia Kuhnen Zunino" userId="40fb5cb1-f6b5-40ad-9b26-be79fbcbab43" providerId="ADAL" clId="{39BD8FCF-1202-4B13-B0E4-ECC6AA2DC962}" dt="2025-09-29T11:25:00.469" v="36" actId="404"/>
          <ac:spMkLst>
            <pc:docMk/>
            <pc:sldMk cId="905855233" sldId="256"/>
            <ac:spMk id="6" creationId="{6F68F82E-590B-465A-B9C8-FBC0219D55F9}"/>
          </ac:spMkLst>
        </pc:spChg>
        <pc:spChg chg="mod">
          <ac:chgData name="Virginia Kuhnen Zunino" userId="40fb5cb1-f6b5-40ad-9b26-be79fbcbab43" providerId="ADAL" clId="{39BD8FCF-1202-4B13-B0E4-ECC6AA2DC962}" dt="2025-09-29T11:25:46.025" v="38" actId="1076"/>
          <ac:spMkLst>
            <pc:docMk/>
            <pc:sldMk cId="905855233" sldId="256"/>
            <ac:spMk id="16" creationId="{2B994716-8EC5-4E7A-9F76-F1A236A9BFC1}"/>
          </ac:spMkLst>
        </pc:spChg>
        <pc:spChg chg="add mod">
          <ac:chgData name="Virginia Kuhnen Zunino" userId="40fb5cb1-f6b5-40ad-9b26-be79fbcbab43" providerId="ADAL" clId="{39BD8FCF-1202-4B13-B0E4-ECC6AA2DC962}" dt="2025-10-01T13:06:25.330" v="974" actId="1076"/>
          <ac:spMkLst>
            <pc:docMk/>
            <pc:sldMk cId="905855233" sldId="256"/>
            <ac:spMk id="17" creationId="{0A9146C5-5619-4497-8C57-11C943165D23}"/>
          </ac:spMkLst>
        </pc:spChg>
        <pc:spChg chg="add del mod">
          <ac:chgData name="Virginia Kuhnen Zunino" userId="40fb5cb1-f6b5-40ad-9b26-be79fbcbab43" providerId="ADAL" clId="{39BD8FCF-1202-4B13-B0E4-ECC6AA2DC962}" dt="2025-10-01T13:01:54.561" v="937" actId="478"/>
          <ac:spMkLst>
            <pc:docMk/>
            <pc:sldMk cId="905855233" sldId="256"/>
            <ac:spMk id="21" creationId="{EA94EAE4-E2C1-4F94-A3FF-A8CCD7B5262E}"/>
          </ac:spMkLst>
        </pc:spChg>
        <pc:spChg chg="add mod ord">
          <ac:chgData name="Virginia Kuhnen Zunino" userId="40fb5cb1-f6b5-40ad-9b26-be79fbcbab43" providerId="ADAL" clId="{39BD8FCF-1202-4B13-B0E4-ECC6AA2DC962}" dt="2025-10-01T13:08:11.251" v="983" actId="1076"/>
          <ac:spMkLst>
            <pc:docMk/>
            <pc:sldMk cId="905855233" sldId="256"/>
            <ac:spMk id="22" creationId="{4CE1CCC1-BC6E-4192-8DE4-ECE2239C18EE}"/>
          </ac:spMkLst>
        </pc:spChg>
        <pc:spChg chg="mod">
          <ac:chgData name="Virginia Kuhnen Zunino" userId="40fb5cb1-f6b5-40ad-9b26-be79fbcbab43" providerId="ADAL" clId="{39BD8FCF-1202-4B13-B0E4-ECC6AA2DC962}" dt="2025-10-01T13:00:11.378" v="906" actId="20577"/>
          <ac:spMkLst>
            <pc:docMk/>
            <pc:sldMk cId="905855233" sldId="256"/>
            <ac:spMk id="25" creationId="{937B80C1-B305-4C93-A1A9-87EE4B5EBAE3}"/>
          </ac:spMkLst>
        </pc:spChg>
        <pc:spChg chg="mod">
          <ac:chgData name="Virginia Kuhnen Zunino" userId="40fb5cb1-f6b5-40ad-9b26-be79fbcbab43" providerId="ADAL" clId="{39BD8FCF-1202-4B13-B0E4-ECC6AA2DC962}" dt="2025-09-29T11:49:50.840" v="890" actId="1076"/>
          <ac:spMkLst>
            <pc:docMk/>
            <pc:sldMk cId="905855233" sldId="256"/>
            <ac:spMk id="26" creationId="{CAA6ADDD-109E-479D-A41D-23A0A9004EB8}"/>
          </ac:spMkLst>
        </pc:spChg>
        <pc:spChg chg="mod">
          <ac:chgData name="Virginia Kuhnen Zunino" userId="40fb5cb1-f6b5-40ad-9b26-be79fbcbab43" providerId="ADAL" clId="{39BD8FCF-1202-4B13-B0E4-ECC6AA2DC962}" dt="2025-10-01T13:01:57.354" v="939" actId="1076"/>
          <ac:spMkLst>
            <pc:docMk/>
            <pc:sldMk cId="905855233" sldId="256"/>
            <ac:spMk id="40" creationId="{C89D0FF9-B7D9-419A-A0FE-E187788057A0}"/>
          </ac:spMkLst>
        </pc:spChg>
        <pc:picChg chg="add del mod">
          <ac:chgData name="Virginia Kuhnen Zunino" userId="40fb5cb1-f6b5-40ad-9b26-be79fbcbab43" providerId="ADAL" clId="{39BD8FCF-1202-4B13-B0E4-ECC6AA2DC962}" dt="2025-09-29T11:49:02.518" v="879" actId="478"/>
          <ac:picMkLst>
            <pc:docMk/>
            <pc:sldMk cId="905855233" sldId="256"/>
            <ac:picMk id="2" creationId="{6B366684-23E1-47BD-94D5-3B05640F0160}"/>
          </ac:picMkLst>
        </pc:picChg>
        <pc:picChg chg="add mod">
          <ac:chgData name="Virginia Kuhnen Zunino" userId="40fb5cb1-f6b5-40ad-9b26-be79fbcbab43" providerId="ADAL" clId="{39BD8FCF-1202-4B13-B0E4-ECC6AA2DC962}" dt="2025-09-29T11:49:54.567" v="891" actId="1076"/>
          <ac:picMkLst>
            <pc:docMk/>
            <pc:sldMk cId="905855233" sldId="256"/>
            <ac:picMk id="8" creationId="{E9DB2AEB-074B-4063-86D7-754FB3C36BB1}"/>
          </ac:picMkLst>
        </pc:picChg>
        <pc:picChg chg="add del mod">
          <ac:chgData name="Virginia Kuhnen Zunino" userId="40fb5cb1-f6b5-40ad-9b26-be79fbcbab43" providerId="ADAL" clId="{39BD8FCF-1202-4B13-B0E4-ECC6AA2DC962}" dt="2025-10-01T12:59:38.361" v="898" actId="478"/>
          <ac:picMkLst>
            <pc:docMk/>
            <pc:sldMk cId="905855233" sldId="256"/>
            <ac:picMk id="10" creationId="{06F09FF6-2998-479B-B63B-2412926A1359}"/>
          </ac:picMkLst>
        </pc:picChg>
        <pc:picChg chg="del mod ord">
          <ac:chgData name="Virginia Kuhnen Zunino" userId="40fb5cb1-f6b5-40ad-9b26-be79fbcbab43" providerId="ADAL" clId="{39BD8FCF-1202-4B13-B0E4-ECC6AA2DC962}" dt="2025-10-01T13:05:22.829" v="965" actId="478"/>
          <ac:picMkLst>
            <pc:docMk/>
            <pc:sldMk cId="905855233" sldId="256"/>
            <ac:picMk id="12" creationId="{0840AB8E-44EC-4333-A8A2-1C0F5D5CA1CC}"/>
          </ac:picMkLst>
        </pc:picChg>
        <pc:picChg chg="ord">
          <ac:chgData name="Virginia Kuhnen Zunino" userId="40fb5cb1-f6b5-40ad-9b26-be79fbcbab43" providerId="ADAL" clId="{39BD8FCF-1202-4B13-B0E4-ECC6AA2DC962}" dt="2025-10-01T13:03:53.749" v="957" actId="170"/>
          <ac:picMkLst>
            <pc:docMk/>
            <pc:sldMk cId="905855233" sldId="256"/>
            <ac:picMk id="14" creationId="{6C1BEBA0-CFC9-4E1E-8114-99B5BFCBC61F}"/>
          </ac:picMkLst>
        </pc:picChg>
        <pc:picChg chg="add mod">
          <ac:chgData name="Virginia Kuhnen Zunino" userId="40fb5cb1-f6b5-40ad-9b26-be79fbcbab43" providerId="ADAL" clId="{39BD8FCF-1202-4B13-B0E4-ECC6AA2DC962}" dt="2025-10-01T13:02:27.503" v="945" actId="1076"/>
          <ac:picMkLst>
            <pc:docMk/>
            <pc:sldMk cId="905855233" sldId="256"/>
            <ac:picMk id="15" creationId="{072DE33D-4286-4F2E-B5F0-A537BD831D3B}"/>
          </ac:picMkLst>
        </pc:picChg>
        <pc:picChg chg="add mod">
          <ac:chgData name="Virginia Kuhnen Zunino" userId="40fb5cb1-f6b5-40ad-9b26-be79fbcbab43" providerId="ADAL" clId="{39BD8FCF-1202-4B13-B0E4-ECC6AA2DC962}" dt="2025-10-01T13:08:17.489" v="984" actId="1076"/>
          <ac:picMkLst>
            <pc:docMk/>
            <pc:sldMk cId="905855233" sldId="256"/>
            <ac:picMk id="24" creationId="{6E8EF2BA-822F-4147-AA53-5439FE101156}"/>
          </ac:picMkLst>
        </pc:picChg>
      </pc:sldChg>
      <pc:sldChg chg="modSp">
        <pc:chgData name="Virginia Kuhnen Zunino" userId="40fb5cb1-f6b5-40ad-9b26-be79fbcbab43" providerId="ADAL" clId="{39BD8FCF-1202-4B13-B0E4-ECC6AA2DC962}" dt="2025-09-29T11:40:07.531" v="875" actId="20577"/>
        <pc:sldMkLst>
          <pc:docMk/>
          <pc:sldMk cId="21052566" sldId="258"/>
        </pc:sldMkLst>
        <pc:spChg chg="mod">
          <ac:chgData name="Virginia Kuhnen Zunino" userId="40fb5cb1-f6b5-40ad-9b26-be79fbcbab43" providerId="ADAL" clId="{39BD8FCF-1202-4B13-B0E4-ECC6AA2DC962}" dt="2025-09-22T14:54:08.432" v="0" actId="1038"/>
          <ac:spMkLst>
            <pc:docMk/>
            <pc:sldMk cId="21052566" sldId="258"/>
            <ac:spMk id="2" creationId="{C903F678-A0DB-492A-AD68-06C962232EFE}"/>
          </ac:spMkLst>
        </pc:spChg>
        <pc:spChg chg="mod">
          <ac:chgData name="Virginia Kuhnen Zunino" userId="40fb5cb1-f6b5-40ad-9b26-be79fbcbab43" providerId="ADAL" clId="{39BD8FCF-1202-4B13-B0E4-ECC6AA2DC962}" dt="2025-09-29T11:40:07.531" v="875" actId="20577"/>
          <ac:spMkLst>
            <pc:docMk/>
            <pc:sldMk cId="21052566" sldId="258"/>
            <ac:spMk id="3" creationId="{8515F0E4-0527-4FE3-BAF4-8F32F0E14D45}"/>
          </ac:spMkLst>
        </pc:spChg>
      </pc:sldChg>
      <pc:sldChg chg="addSp delSp modSp add ord">
        <pc:chgData name="Virginia Kuhnen Zunino" userId="40fb5cb1-f6b5-40ad-9b26-be79fbcbab43" providerId="ADAL" clId="{39BD8FCF-1202-4B13-B0E4-ECC6AA2DC962}" dt="2025-09-29T11:42:33.613" v="876" actId="123"/>
        <pc:sldMkLst>
          <pc:docMk/>
          <pc:sldMk cId="3667753589" sldId="259"/>
        </pc:sldMkLst>
        <pc:spChg chg="mod">
          <ac:chgData name="Virginia Kuhnen Zunino" userId="40fb5cb1-f6b5-40ad-9b26-be79fbcbab43" providerId="ADAL" clId="{39BD8FCF-1202-4B13-B0E4-ECC6AA2DC962}" dt="2025-09-29T11:28:58.814" v="95" actId="20577"/>
          <ac:spMkLst>
            <pc:docMk/>
            <pc:sldMk cId="3667753589" sldId="259"/>
            <ac:spMk id="2" creationId="{C903F678-A0DB-492A-AD68-06C962232EFE}"/>
          </ac:spMkLst>
        </pc:spChg>
        <pc:spChg chg="del">
          <ac:chgData name="Virginia Kuhnen Zunino" userId="40fb5cb1-f6b5-40ad-9b26-be79fbcbab43" providerId="ADAL" clId="{39BD8FCF-1202-4B13-B0E4-ECC6AA2DC962}" dt="2025-09-29T11:21:09.814" v="2" actId="478"/>
          <ac:spMkLst>
            <pc:docMk/>
            <pc:sldMk cId="3667753589" sldId="259"/>
            <ac:spMk id="3" creationId="{8515F0E4-0527-4FE3-BAF4-8F32F0E14D45}"/>
          </ac:spMkLst>
        </pc:spChg>
        <pc:spChg chg="add del mod">
          <ac:chgData name="Virginia Kuhnen Zunino" userId="40fb5cb1-f6b5-40ad-9b26-be79fbcbab43" providerId="ADAL" clId="{39BD8FCF-1202-4B13-B0E4-ECC6AA2DC962}" dt="2025-09-29T11:21:14.166" v="3"/>
          <ac:spMkLst>
            <pc:docMk/>
            <pc:sldMk cId="3667753589" sldId="259"/>
            <ac:spMk id="5" creationId="{0C2764B3-5EBF-4A37-918D-8BEBFF2240F7}"/>
          </ac:spMkLst>
        </pc:spChg>
        <pc:spChg chg="add del mod">
          <ac:chgData name="Virginia Kuhnen Zunino" userId="40fb5cb1-f6b5-40ad-9b26-be79fbcbab43" providerId="ADAL" clId="{39BD8FCF-1202-4B13-B0E4-ECC6AA2DC962}" dt="2025-09-29T11:29:14.486" v="99"/>
          <ac:spMkLst>
            <pc:docMk/>
            <pc:sldMk cId="3667753589" sldId="259"/>
            <ac:spMk id="8" creationId="{ED0E53C5-AC51-410F-8623-2CF8E5E7475C}"/>
          </ac:spMkLst>
        </pc:spChg>
        <pc:spChg chg="add mod">
          <ac:chgData name="Virginia Kuhnen Zunino" userId="40fb5cb1-f6b5-40ad-9b26-be79fbcbab43" providerId="ADAL" clId="{39BD8FCF-1202-4B13-B0E4-ECC6AA2DC962}" dt="2025-09-29T11:42:33.613" v="876" actId="123"/>
          <ac:spMkLst>
            <pc:docMk/>
            <pc:sldMk cId="3667753589" sldId="259"/>
            <ac:spMk id="9" creationId="{4E737DC7-A1F3-4D27-AF93-AFE656E17C35}"/>
          </ac:spMkLst>
        </pc:spChg>
        <pc:spChg chg="add del mod">
          <ac:chgData name="Virginia Kuhnen Zunino" userId="40fb5cb1-f6b5-40ad-9b26-be79fbcbab43" providerId="ADAL" clId="{39BD8FCF-1202-4B13-B0E4-ECC6AA2DC962}" dt="2025-09-29T11:34:22.716" v="659" actId="478"/>
          <ac:spMkLst>
            <pc:docMk/>
            <pc:sldMk cId="3667753589" sldId="259"/>
            <ac:spMk id="11" creationId="{B8FECAC8-12DE-4370-B30D-DABF4A0A39A6}"/>
          </ac:spMkLst>
        </pc:spChg>
        <pc:spChg chg="add mod">
          <ac:chgData name="Virginia Kuhnen Zunino" userId="40fb5cb1-f6b5-40ad-9b26-be79fbcbab43" providerId="ADAL" clId="{39BD8FCF-1202-4B13-B0E4-ECC6AA2DC962}" dt="2025-09-29T11:37:21.730" v="762" actId="1076"/>
          <ac:spMkLst>
            <pc:docMk/>
            <pc:sldMk cId="3667753589" sldId="259"/>
            <ac:spMk id="13" creationId="{E2388DCA-2567-4CD7-9918-CA8149C79B44}"/>
          </ac:spMkLst>
        </pc:spChg>
        <pc:spChg chg="add mod">
          <ac:chgData name="Virginia Kuhnen Zunino" userId="40fb5cb1-f6b5-40ad-9b26-be79fbcbab43" providerId="ADAL" clId="{39BD8FCF-1202-4B13-B0E4-ECC6AA2DC962}" dt="2025-09-29T11:37:25.329" v="763" actId="1076"/>
          <ac:spMkLst>
            <pc:docMk/>
            <pc:sldMk cId="3667753589" sldId="259"/>
            <ac:spMk id="14" creationId="{A3475842-4655-4508-A568-8CC808262619}"/>
          </ac:spMkLst>
        </pc:spChg>
        <pc:picChg chg="add del mod">
          <ac:chgData name="Virginia Kuhnen Zunino" userId="40fb5cb1-f6b5-40ad-9b26-be79fbcbab43" providerId="ADAL" clId="{39BD8FCF-1202-4B13-B0E4-ECC6AA2DC962}" dt="2025-09-29T11:34:14.319" v="655" actId="478"/>
          <ac:picMkLst>
            <pc:docMk/>
            <pc:sldMk cId="3667753589" sldId="259"/>
            <ac:picMk id="6" creationId="{387B2521-B48E-4CC8-A5D6-7086A584E5BD}"/>
          </ac:picMkLst>
        </pc:picChg>
        <pc:picChg chg="add del mod">
          <ac:chgData name="Virginia Kuhnen Zunino" userId="40fb5cb1-f6b5-40ad-9b26-be79fbcbab43" providerId="ADAL" clId="{39BD8FCF-1202-4B13-B0E4-ECC6AA2DC962}" dt="2025-09-29T11:34:24.383" v="660" actId="478"/>
          <ac:picMkLst>
            <pc:docMk/>
            <pc:sldMk cId="3667753589" sldId="259"/>
            <ac:picMk id="7" creationId="{872FF9F7-ED5B-42EB-8F65-DC7AADFE9830}"/>
          </ac:picMkLst>
        </pc:picChg>
        <pc:picChg chg="add mod">
          <ac:chgData name="Virginia Kuhnen Zunino" userId="40fb5cb1-f6b5-40ad-9b26-be79fbcbab43" providerId="ADAL" clId="{39BD8FCF-1202-4B13-B0E4-ECC6AA2DC962}" dt="2025-09-29T11:37:13.536" v="760" actId="1076"/>
          <ac:picMkLst>
            <pc:docMk/>
            <pc:sldMk cId="3667753589" sldId="259"/>
            <ac:picMk id="12" creationId="{1E889E44-3DE5-4777-A938-B65094B071AB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3452E-6DD6-4E82-83B6-BB99A54B10E2}" type="datetimeFigureOut">
              <a:rPr lang="pt-BR" smtClean="0"/>
              <a:t>01/10/2025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511E8-0639-4085-94AA-6D2AD232FC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0708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3452E-6DD6-4E82-83B6-BB99A54B10E2}" type="datetimeFigureOut">
              <a:rPr lang="pt-BR" smtClean="0"/>
              <a:t>01/10/2025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511E8-0639-4085-94AA-6D2AD232FC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612205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3452E-6DD6-4E82-83B6-BB99A54B10E2}" type="datetimeFigureOut">
              <a:rPr lang="pt-BR" smtClean="0"/>
              <a:t>01/10/2025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511E8-0639-4085-94AA-6D2AD232FC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54015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183341" y="1439436"/>
            <a:ext cx="29691105" cy="3885602"/>
          </a:xfrm>
        </p:spPr>
        <p:txBody>
          <a:bodyPr>
            <a:normAutofit/>
          </a:bodyPr>
          <a:lstStyle>
            <a:lvl1pPr algn="ctr">
              <a:defRPr sz="4208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pt-BR" dirty="0"/>
              <a:t>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3341" y="11241741"/>
            <a:ext cx="29691105" cy="27668837"/>
          </a:xfrm>
        </p:spPr>
        <p:txBody>
          <a:bodyPr>
            <a:normAutofit/>
          </a:bodyPr>
          <a:lstStyle>
            <a:lvl1pPr>
              <a:defRPr sz="2805"/>
            </a:lvl1pPr>
            <a:lvl2pPr>
              <a:defRPr sz="2805"/>
            </a:lvl2pPr>
            <a:lvl3pPr>
              <a:defRPr sz="2805"/>
            </a:lvl3pPr>
            <a:lvl4pPr>
              <a:defRPr sz="2805"/>
            </a:lvl4pPr>
            <a:lvl5pPr>
              <a:defRPr sz="2805"/>
            </a:lvl5pPr>
          </a:lstStyle>
          <a:p>
            <a:pPr lvl="0"/>
            <a:r>
              <a:rPr lang="pt-BR" dirty="0"/>
              <a:t>Editar estilos de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  <a:endParaRPr lang="en-US" dirty="0"/>
          </a:p>
        </p:txBody>
      </p:sp>
      <p:sp>
        <p:nvSpPr>
          <p:cNvPr id="13" name="Espaço Reservado para Texto 12">
            <a:extLst>
              <a:ext uri="{FF2B5EF4-FFF2-40B4-BE49-F238E27FC236}">
                <a16:creationId xmlns:a16="http://schemas.microsoft.com/office/drawing/2014/main" id="{61F912CC-9A09-48EC-AD6B-67F4BC385FF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82594" y="8222742"/>
            <a:ext cx="29691105" cy="2143175"/>
          </a:xfrm>
        </p:spPr>
        <p:txBody>
          <a:bodyPr>
            <a:normAutofit/>
          </a:bodyPr>
          <a:lstStyle>
            <a:lvl1pPr marL="0" indent="0" algn="ctr">
              <a:buNone/>
              <a:defRPr sz="3215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Autores</a:t>
            </a:r>
            <a:endParaRPr lang="pt-BR" dirty="0"/>
          </a:p>
        </p:txBody>
      </p:sp>
      <p:sp>
        <p:nvSpPr>
          <p:cNvPr id="16" name="Espaço Reservado para Texto 15">
            <a:extLst>
              <a:ext uri="{FF2B5EF4-FFF2-40B4-BE49-F238E27FC236}">
                <a16:creationId xmlns:a16="http://schemas.microsoft.com/office/drawing/2014/main" id="{72D0D015-FACE-4FB5-863D-B8FFD654DF1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182594" y="5702303"/>
            <a:ext cx="29691105" cy="2143175"/>
          </a:xfrm>
        </p:spPr>
        <p:txBody>
          <a:bodyPr>
            <a:normAutofit/>
          </a:bodyPr>
          <a:lstStyle>
            <a:lvl1pPr marL="0" indent="0" algn="ctr">
              <a:buNone/>
              <a:defRPr sz="3624"/>
            </a:lvl1pPr>
            <a:lvl2pPr marL="946700" indent="0" algn="ctr">
              <a:buNone/>
              <a:defRPr/>
            </a:lvl2pPr>
            <a:lvl3pPr marL="1893399" indent="0" algn="ctr">
              <a:buNone/>
              <a:defRPr/>
            </a:lvl3pPr>
            <a:lvl4pPr marL="2840099" indent="0" algn="ctr">
              <a:buNone/>
              <a:defRPr/>
            </a:lvl4pPr>
            <a:lvl5pPr marL="3786798" indent="0" algn="ctr">
              <a:buNone/>
              <a:defRPr/>
            </a:lvl5pPr>
          </a:lstStyle>
          <a:p>
            <a:pPr lvl="0"/>
            <a:r>
              <a:rPr lang="pt-BR" dirty="0"/>
              <a:t>Subtítulo</a:t>
            </a:r>
          </a:p>
        </p:txBody>
      </p:sp>
    </p:spTree>
    <p:extLst>
      <p:ext uri="{BB962C8B-B14F-4D97-AF65-F5344CB8AC3E}">
        <p14:creationId xmlns:p14="http://schemas.microsoft.com/office/powerpoint/2010/main" val="18894754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3452E-6DD6-4E82-83B6-BB99A54B10E2}" type="datetimeFigureOut">
              <a:rPr lang="pt-BR" smtClean="0"/>
              <a:t>01/10/2025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511E8-0639-4085-94AA-6D2AD232FC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19966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3452E-6DD6-4E82-83B6-BB99A54B10E2}" type="datetimeFigureOut">
              <a:rPr lang="pt-BR" smtClean="0"/>
              <a:t>01/10/2025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511E8-0639-4085-94AA-6D2AD232FC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224583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3452E-6DD6-4E82-83B6-BB99A54B10E2}" type="datetimeFigureOut">
              <a:rPr lang="pt-BR" smtClean="0"/>
              <a:t>01/10/2025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511E8-0639-4085-94AA-6D2AD232FC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37113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3452E-6DD6-4E82-83B6-BB99A54B10E2}" type="datetimeFigureOut">
              <a:rPr lang="pt-BR" smtClean="0"/>
              <a:t>01/10/2025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511E8-0639-4085-94AA-6D2AD232FC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836848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3452E-6DD6-4E82-83B6-BB99A54B10E2}" type="datetimeFigureOut">
              <a:rPr lang="pt-BR" smtClean="0"/>
              <a:t>01/10/2025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511E8-0639-4085-94AA-6D2AD232FC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695745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3452E-6DD6-4E82-83B6-BB99A54B10E2}" type="datetimeFigureOut">
              <a:rPr lang="pt-BR" smtClean="0"/>
              <a:t>01/10/2025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511E8-0639-4085-94AA-6D2AD232FC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580597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3452E-6DD6-4E82-83B6-BB99A54B10E2}" type="datetimeFigureOut">
              <a:rPr lang="pt-BR" smtClean="0"/>
              <a:t>01/10/2025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511E8-0639-4085-94AA-6D2AD232FC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2497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3452E-6DD6-4E82-83B6-BB99A54B10E2}" type="datetimeFigureOut">
              <a:rPr lang="pt-BR" smtClean="0"/>
              <a:t>01/10/2025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511E8-0639-4085-94AA-6D2AD232FC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66165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53452E-6DD6-4E82-83B6-BB99A54B10E2}" type="datetimeFigureOut">
              <a:rPr lang="pt-BR" smtClean="0"/>
              <a:t>01/10/2025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E511E8-0639-4085-94AA-6D2AD232FC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50165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  <p:sldLayoutId id="2147483710" r:id="rId12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sv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v.br/cnpq/pt-br/canais_atendimento/identidade-visual/identidade-visual" TargetMode="External"/><Relationship Id="rId2" Type="http://schemas.openxmlformats.org/officeDocument/2006/relationships/hyperlink" Target="https://univali.sharepoint.com/:f:/s/vppi/gpp/Ei5KA7EEmhZDthQaV6QQ8VIBWCqm7tK7iTi2xVqvgFJwKA?e=VDeXDw" TargetMode="External"/><Relationship Id="rId1" Type="http://schemas.openxmlformats.org/officeDocument/2006/relationships/slideLayout" Target="../slideLayouts/slideLayout12.xml"/><Relationship Id="rId4" Type="http://schemas.openxmlformats.org/officeDocument/2006/relationships/hyperlink" Target="https://fapesc.sc.gov.br/identidade-visual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tângulo 24">
            <a:extLst>
              <a:ext uri="{FF2B5EF4-FFF2-40B4-BE49-F238E27FC236}">
                <a16:creationId xmlns:a16="http://schemas.microsoft.com/office/drawing/2014/main" id="{937B80C1-B305-4C93-A1A9-87EE4B5EBAE3}"/>
              </a:ext>
            </a:extLst>
          </p:cNvPr>
          <p:cNvSpPr/>
          <p:nvPr/>
        </p:nvSpPr>
        <p:spPr>
          <a:xfrm>
            <a:off x="5" y="10425007"/>
            <a:ext cx="32399288" cy="33382323"/>
          </a:xfrm>
          <a:prstGeom prst="rect">
            <a:avLst/>
          </a:prstGeom>
          <a:solidFill>
            <a:srgbClr val="F7F7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686" dirty="0"/>
              <a:t>Apoio</a:t>
            </a:r>
          </a:p>
        </p:txBody>
      </p:sp>
      <p:pic>
        <p:nvPicPr>
          <p:cNvPr id="14" name="Gráfico 13">
            <a:extLst>
              <a:ext uri="{FF2B5EF4-FFF2-40B4-BE49-F238E27FC236}">
                <a16:creationId xmlns:a16="http://schemas.microsoft.com/office/drawing/2014/main" id="{6C1BEBA0-CFC9-4E1E-8114-99B5BFCBC6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4960676" y="37741282"/>
            <a:ext cx="11010983" cy="10918712"/>
          </a:xfrm>
          <a:prstGeom prst="rect">
            <a:avLst/>
          </a:prstGeom>
        </p:spPr>
      </p:pic>
      <p:sp>
        <p:nvSpPr>
          <p:cNvPr id="26" name="Retângulo 25">
            <a:extLst>
              <a:ext uri="{FF2B5EF4-FFF2-40B4-BE49-F238E27FC236}">
                <a16:creationId xmlns:a16="http://schemas.microsoft.com/office/drawing/2014/main" id="{CAA6ADDD-109E-479D-A41D-23A0A9004EB8}"/>
              </a:ext>
            </a:extLst>
          </p:cNvPr>
          <p:cNvSpPr/>
          <p:nvPr/>
        </p:nvSpPr>
        <p:spPr>
          <a:xfrm>
            <a:off x="-1" y="1894908"/>
            <a:ext cx="24942965" cy="4287864"/>
          </a:xfrm>
          <a:prstGeom prst="rect">
            <a:avLst/>
          </a:prstGeom>
          <a:solidFill>
            <a:srgbClr val="3B4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686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6F68F82E-590B-465A-B9C8-FBC0219D55F9}"/>
              </a:ext>
            </a:extLst>
          </p:cNvPr>
          <p:cNvSpPr txBox="1"/>
          <p:nvPr/>
        </p:nvSpPr>
        <p:spPr>
          <a:xfrm>
            <a:off x="3135773" y="2280602"/>
            <a:ext cx="21824903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dirty="0">
                <a:solidFill>
                  <a:srgbClr val="F7F7F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 do trabalho para você substituir. Use no máximo três linhas. Quando precisar mais, reduza a fonte. Se o título for pequeno, aumente a fonte.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649695D8-C055-4C80-986C-F49E39E46779}"/>
              </a:ext>
            </a:extLst>
          </p:cNvPr>
          <p:cNvSpPr txBox="1"/>
          <p:nvPr/>
        </p:nvSpPr>
        <p:spPr>
          <a:xfrm>
            <a:off x="1471861" y="6479685"/>
            <a:ext cx="2419050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000" kern="0" dirty="0">
                <a:solidFill>
                  <a:srgbClr val="3B407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Espaço para subtítulo (se houver). Use no máximo duas linhas. Quando precisar de mais espaço, reduza a fonte.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54271E1D-3155-450A-A92A-E49FC133A711}"/>
              </a:ext>
            </a:extLst>
          </p:cNvPr>
          <p:cNvSpPr txBox="1"/>
          <p:nvPr/>
        </p:nvSpPr>
        <p:spPr>
          <a:xfrm>
            <a:off x="895074" y="10674390"/>
            <a:ext cx="9720000" cy="160659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pt-BR" sz="9000" b="1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pt-BR" sz="7200" b="1" dirty="0">
                <a:latin typeface="Arial" panose="020B0604020202020204" pitchFamily="34" charset="0"/>
                <a:cs typeface="Arial" panose="020B0604020202020204" pitchFamily="34" charset="0"/>
              </a:rPr>
              <a:t> _Subtítulo (se houver): negrito, tamanho 48</a:t>
            </a:r>
          </a:p>
          <a:p>
            <a:pPr algn="just"/>
            <a:r>
              <a:rPr lang="pt-BR" sz="6600" dirty="0">
                <a:latin typeface="Arial" panose="020B0604020202020204" pitchFamily="34" charset="0"/>
                <a:cs typeface="Arial" panose="020B0604020202020204" pitchFamily="34" charset="0"/>
              </a:rPr>
              <a:t>Fonte Arial ou equivalente, tamanho 44, justificado.</a:t>
            </a:r>
          </a:p>
          <a:p>
            <a:pPr algn="just"/>
            <a:r>
              <a:rPr lang="pt-BR" sz="6600" dirty="0">
                <a:latin typeface="Arial" panose="020B0604020202020204" pitchFamily="34" charset="0"/>
                <a:cs typeface="Arial" panose="020B0604020202020204" pitchFamily="34" charset="0"/>
              </a:rPr>
              <a:t>Pode conter figuras, gráficos e ser subdividido como desejado.</a:t>
            </a:r>
          </a:p>
          <a:p>
            <a:pPr lvl="0" algn="just"/>
            <a:r>
              <a:rPr lang="pt-BR" sz="6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Espaço para o conteúdo do pôster.</a:t>
            </a:r>
          </a:p>
          <a:p>
            <a:pPr algn="just"/>
            <a:r>
              <a:rPr lang="pt-BR" sz="6600" dirty="0">
                <a:latin typeface="Arial" panose="020B0604020202020204" pitchFamily="34" charset="0"/>
                <a:cs typeface="Arial" panose="020B0604020202020204" pitchFamily="34" charset="0"/>
              </a:rPr>
              <a:t>Espaço para o conteúdo do pôster.</a:t>
            </a:r>
          </a:p>
          <a:p>
            <a:pPr algn="just"/>
            <a:r>
              <a:rPr lang="pt-BR" sz="7200" dirty="0">
                <a:latin typeface="Arial" panose="020B0604020202020204" pitchFamily="34" charset="0"/>
                <a:cs typeface="Arial" panose="020B0604020202020204" pitchFamily="34" charset="0"/>
              </a:rPr>
              <a:t>Espaço para o conteúdo do pôster.</a:t>
            </a:r>
            <a:endParaRPr lang="pt-BR" sz="8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CaixaDeTexto 18">
            <a:extLst>
              <a:ext uri="{FF2B5EF4-FFF2-40B4-BE49-F238E27FC236}">
                <a16:creationId xmlns:a16="http://schemas.microsoft.com/office/drawing/2014/main" id="{FD479316-FDCD-411F-BDA7-C3DFC61037AE}"/>
              </a:ext>
            </a:extLst>
          </p:cNvPr>
          <p:cNvSpPr txBox="1"/>
          <p:nvPr/>
        </p:nvSpPr>
        <p:spPr>
          <a:xfrm>
            <a:off x="1283235" y="37963346"/>
            <a:ext cx="44718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dirty="0"/>
              <a:t>Legenda da imagem.</a:t>
            </a:r>
          </a:p>
        </p:txBody>
      </p:sp>
      <p:sp>
        <p:nvSpPr>
          <p:cNvPr id="20" name="CaixaDeTexto 19">
            <a:extLst>
              <a:ext uri="{FF2B5EF4-FFF2-40B4-BE49-F238E27FC236}">
                <a16:creationId xmlns:a16="http://schemas.microsoft.com/office/drawing/2014/main" id="{DC6FCFB8-724D-4F6E-809E-74DF04A24E1F}"/>
              </a:ext>
            </a:extLst>
          </p:cNvPr>
          <p:cNvSpPr txBox="1"/>
          <p:nvPr/>
        </p:nvSpPr>
        <p:spPr>
          <a:xfrm>
            <a:off x="12157368" y="19426850"/>
            <a:ext cx="44718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dirty="0"/>
              <a:t>Legenda da imagem.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2160CBB7-A95C-4E3A-A081-C06C523628D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157365" y="10971350"/>
            <a:ext cx="8148420" cy="8305628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5D34A829-8C9F-40C2-BEF0-126CC694FA8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65586" y="27997877"/>
            <a:ext cx="9778982" cy="10020035"/>
          </a:xfrm>
          <a:prstGeom prst="rect">
            <a:avLst/>
          </a:prstGeom>
        </p:spPr>
      </p:pic>
      <p:sp>
        <p:nvSpPr>
          <p:cNvPr id="16" name="CaixaDeTexto 15">
            <a:extLst>
              <a:ext uri="{FF2B5EF4-FFF2-40B4-BE49-F238E27FC236}">
                <a16:creationId xmlns:a16="http://schemas.microsoft.com/office/drawing/2014/main" id="{2B994716-8EC5-4E7A-9F76-F1A236A9BFC1}"/>
              </a:ext>
            </a:extLst>
          </p:cNvPr>
          <p:cNvSpPr txBox="1"/>
          <p:nvPr/>
        </p:nvSpPr>
        <p:spPr>
          <a:xfrm>
            <a:off x="1283235" y="40762246"/>
            <a:ext cx="17948579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b="1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 _Referências</a:t>
            </a:r>
          </a:p>
          <a:p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SILVA, M.; TAVARES, A. </a:t>
            </a:r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ABNT sem pesadelo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. 1ª Edição. Recife: Editora Bárbara, 2017.</a:t>
            </a:r>
          </a:p>
          <a:p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SILVA, M. et al. </a:t>
            </a:r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ABNT sem pesadelo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. 1ª Edição. Recife: Editora Bárbara, 2017.</a:t>
            </a:r>
          </a:p>
          <a:p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SILVA, M. </a:t>
            </a:r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ABNT sem pesadelo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. 2016. 95 f. Trabalho de conclusão de curso (monografia) - Curso de Secretariado, Universidade Brasileira, Recife, Pernambuco, 2017.</a:t>
            </a:r>
            <a:endParaRPr lang="pt-B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8" name="Imagem 17">
            <a:extLst>
              <a:ext uri="{FF2B5EF4-FFF2-40B4-BE49-F238E27FC236}">
                <a16:creationId xmlns:a16="http://schemas.microsoft.com/office/drawing/2014/main" id="{EB147111-4511-4FAB-8471-1A8404987C4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62496" y="769111"/>
            <a:ext cx="6359531" cy="4737535"/>
          </a:xfrm>
          <a:prstGeom prst="rect">
            <a:avLst/>
          </a:prstGeom>
        </p:spPr>
      </p:pic>
      <p:cxnSp>
        <p:nvCxnSpPr>
          <p:cNvPr id="27" name="Conector reto 26">
            <a:extLst>
              <a:ext uri="{FF2B5EF4-FFF2-40B4-BE49-F238E27FC236}">
                <a16:creationId xmlns:a16="http://schemas.microsoft.com/office/drawing/2014/main" id="{253CA740-2F6D-435A-930B-929FF135709F}"/>
              </a:ext>
            </a:extLst>
          </p:cNvPr>
          <p:cNvCxnSpPr>
            <a:cxnSpLocks/>
          </p:cNvCxnSpPr>
          <p:nvPr/>
        </p:nvCxnSpPr>
        <p:spPr>
          <a:xfrm>
            <a:off x="1366359" y="8824234"/>
            <a:ext cx="29521488" cy="0"/>
          </a:xfrm>
          <a:prstGeom prst="line">
            <a:avLst/>
          </a:prstGeom>
          <a:ln w="19050">
            <a:solidFill>
              <a:srgbClr val="178EB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CaixaDeTexto 27">
            <a:extLst>
              <a:ext uri="{FF2B5EF4-FFF2-40B4-BE49-F238E27FC236}">
                <a16:creationId xmlns:a16="http://schemas.microsoft.com/office/drawing/2014/main" id="{1F39A05B-36D4-46DC-BD43-8ABF9BFCDF8B}"/>
              </a:ext>
            </a:extLst>
          </p:cNvPr>
          <p:cNvSpPr txBox="1"/>
          <p:nvPr/>
        </p:nvSpPr>
        <p:spPr>
          <a:xfrm>
            <a:off x="1368402" y="9008858"/>
            <a:ext cx="96673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dirty="0">
                <a:solidFill>
                  <a:srgbClr val="3B407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Nome da pessoa | e-maildapessoa@e-mail.br</a:t>
            </a:r>
            <a:endParaRPr lang="pt-BR" sz="3600" dirty="0">
              <a:solidFill>
                <a:srgbClr val="3B4078"/>
              </a:solidFill>
            </a:endParaRPr>
          </a:p>
        </p:txBody>
      </p:sp>
      <p:cxnSp>
        <p:nvCxnSpPr>
          <p:cNvPr id="31" name="Conector reto 30">
            <a:extLst>
              <a:ext uri="{FF2B5EF4-FFF2-40B4-BE49-F238E27FC236}">
                <a16:creationId xmlns:a16="http://schemas.microsoft.com/office/drawing/2014/main" id="{CE369978-2CEA-4DB6-B039-E3FA3E6EBB6E}"/>
              </a:ext>
            </a:extLst>
          </p:cNvPr>
          <p:cNvCxnSpPr>
            <a:cxnSpLocks/>
          </p:cNvCxnSpPr>
          <p:nvPr/>
        </p:nvCxnSpPr>
        <p:spPr>
          <a:xfrm>
            <a:off x="1368402" y="9797274"/>
            <a:ext cx="29591634" cy="0"/>
          </a:xfrm>
          <a:prstGeom prst="line">
            <a:avLst/>
          </a:prstGeom>
          <a:ln w="19050">
            <a:solidFill>
              <a:srgbClr val="178EB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CaixaDeTexto 34">
            <a:extLst>
              <a:ext uri="{FF2B5EF4-FFF2-40B4-BE49-F238E27FC236}">
                <a16:creationId xmlns:a16="http://schemas.microsoft.com/office/drawing/2014/main" id="{D0938B2C-73E4-4E61-AD30-3E94A417531F}"/>
              </a:ext>
            </a:extLst>
          </p:cNvPr>
          <p:cNvSpPr txBox="1"/>
          <p:nvPr/>
        </p:nvSpPr>
        <p:spPr>
          <a:xfrm>
            <a:off x="11551242" y="9023111"/>
            <a:ext cx="96673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dirty="0">
                <a:solidFill>
                  <a:srgbClr val="3B407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Nome da pessoa | e-maildapessoa@e-mail.br</a:t>
            </a:r>
            <a:endParaRPr lang="pt-BR" sz="3600" dirty="0">
              <a:solidFill>
                <a:srgbClr val="3B4078"/>
              </a:solidFill>
            </a:endParaRPr>
          </a:p>
        </p:txBody>
      </p:sp>
      <p:sp>
        <p:nvSpPr>
          <p:cNvPr id="36" name="CaixaDeTexto 35">
            <a:extLst>
              <a:ext uri="{FF2B5EF4-FFF2-40B4-BE49-F238E27FC236}">
                <a16:creationId xmlns:a16="http://schemas.microsoft.com/office/drawing/2014/main" id="{817579EE-C426-47B4-84F7-526BD30A967F}"/>
              </a:ext>
            </a:extLst>
          </p:cNvPr>
          <p:cNvSpPr txBox="1"/>
          <p:nvPr/>
        </p:nvSpPr>
        <p:spPr>
          <a:xfrm>
            <a:off x="21520066" y="9032921"/>
            <a:ext cx="96673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dirty="0">
                <a:solidFill>
                  <a:srgbClr val="3B407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Nome da pessoa | e-maildapessoa@e-mail.br</a:t>
            </a:r>
            <a:endParaRPr lang="pt-BR" sz="3600" dirty="0">
              <a:solidFill>
                <a:srgbClr val="3B4078"/>
              </a:solidFill>
            </a:endParaRPr>
          </a:p>
        </p:txBody>
      </p:sp>
      <p:sp>
        <p:nvSpPr>
          <p:cNvPr id="40" name="CaixaDeTexto 39">
            <a:extLst>
              <a:ext uri="{FF2B5EF4-FFF2-40B4-BE49-F238E27FC236}">
                <a16:creationId xmlns:a16="http://schemas.microsoft.com/office/drawing/2014/main" id="{C89D0FF9-B7D9-419A-A0FE-E187788057A0}"/>
              </a:ext>
            </a:extLst>
          </p:cNvPr>
          <p:cNvSpPr txBox="1"/>
          <p:nvPr/>
        </p:nvSpPr>
        <p:spPr>
          <a:xfrm>
            <a:off x="11687893" y="20384523"/>
            <a:ext cx="9720000" cy="1689693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pt-BR" sz="9000" b="1" dirty="0"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pt-BR" sz="7200" b="1" dirty="0">
                <a:latin typeface="Arial" panose="020B0604020202020204" pitchFamily="34" charset="0"/>
                <a:cs typeface="Arial" panose="020B0604020202020204" pitchFamily="34" charset="0"/>
              </a:rPr>
              <a:t>_Subtítulo (se houver): negrito, tamanho 48</a:t>
            </a:r>
          </a:p>
          <a:p>
            <a:pPr algn="just"/>
            <a:r>
              <a:rPr lang="pt-BR" sz="6600" dirty="0">
                <a:latin typeface="Arial" panose="020B0604020202020204" pitchFamily="34" charset="0"/>
                <a:cs typeface="Arial" panose="020B0604020202020204" pitchFamily="34" charset="0"/>
              </a:rPr>
              <a:t>Fonte Arial ou equivalente, tamanho 44, justificado.</a:t>
            </a:r>
          </a:p>
          <a:p>
            <a:pPr algn="just"/>
            <a:r>
              <a:rPr lang="pt-BR" sz="6600" dirty="0">
                <a:latin typeface="Arial" panose="020B0604020202020204" pitchFamily="34" charset="0"/>
                <a:cs typeface="Arial" panose="020B0604020202020204" pitchFamily="34" charset="0"/>
              </a:rPr>
              <a:t>Pode conter figuras, gráficos e ser subdividido como desejado.</a:t>
            </a:r>
          </a:p>
          <a:p>
            <a:pPr lvl="0" algn="just"/>
            <a:r>
              <a:rPr lang="pt-BR" sz="6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Espaço para o conteúdo do pôster.</a:t>
            </a:r>
          </a:p>
          <a:p>
            <a:pPr algn="just"/>
            <a:r>
              <a:rPr lang="pt-BR" sz="6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Espaço para o conteúdo do pôster.</a:t>
            </a:r>
          </a:p>
          <a:p>
            <a:pPr lvl="0" algn="just"/>
            <a:endParaRPr lang="pt-BR" sz="66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6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Espaço para o conteúdo do pôster.</a:t>
            </a:r>
          </a:p>
        </p:txBody>
      </p:sp>
      <p:sp>
        <p:nvSpPr>
          <p:cNvPr id="42" name="CaixaDeTexto 41">
            <a:extLst>
              <a:ext uri="{FF2B5EF4-FFF2-40B4-BE49-F238E27FC236}">
                <a16:creationId xmlns:a16="http://schemas.microsoft.com/office/drawing/2014/main" id="{90FBC6DE-DD8B-412A-9B5E-949C76A73258}"/>
              </a:ext>
            </a:extLst>
          </p:cNvPr>
          <p:cNvSpPr txBox="1"/>
          <p:nvPr/>
        </p:nvSpPr>
        <p:spPr>
          <a:xfrm>
            <a:off x="21848077" y="10754343"/>
            <a:ext cx="9720000" cy="118186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pt-BR" sz="9000" b="1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pt-BR" sz="7200" b="1" dirty="0">
                <a:latin typeface="Arial" panose="020B0604020202020204" pitchFamily="34" charset="0"/>
                <a:cs typeface="Arial" panose="020B0604020202020204" pitchFamily="34" charset="0"/>
              </a:rPr>
              <a:t> _Subtítulo (se houver): negrito, tamanho 48</a:t>
            </a:r>
          </a:p>
          <a:p>
            <a:pPr algn="just"/>
            <a:r>
              <a:rPr lang="pt-BR" sz="6600" dirty="0">
                <a:latin typeface="Arial" panose="020B0604020202020204" pitchFamily="34" charset="0"/>
                <a:cs typeface="Arial" panose="020B0604020202020204" pitchFamily="34" charset="0"/>
              </a:rPr>
              <a:t>Fonte Arial ou equivalente, tamanho 44, justificado.</a:t>
            </a:r>
          </a:p>
          <a:p>
            <a:pPr algn="just"/>
            <a:r>
              <a:rPr lang="pt-BR" sz="6600" dirty="0">
                <a:latin typeface="Arial" panose="020B0604020202020204" pitchFamily="34" charset="0"/>
                <a:cs typeface="Arial" panose="020B0604020202020204" pitchFamily="34" charset="0"/>
              </a:rPr>
              <a:t>Pode conter figuras, gráficos e ser subdividido como desejado.</a:t>
            </a:r>
          </a:p>
          <a:p>
            <a:pPr lvl="0" algn="just"/>
            <a:r>
              <a:rPr lang="pt-BR" sz="6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Espaço para o conteúdo do pôster.</a:t>
            </a:r>
          </a:p>
        </p:txBody>
      </p:sp>
      <p:sp>
        <p:nvSpPr>
          <p:cNvPr id="53" name="CaixaDeTexto 52">
            <a:extLst>
              <a:ext uri="{FF2B5EF4-FFF2-40B4-BE49-F238E27FC236}">
                <a16:creationId xmlns:a16="http://schemas.microsoft.com/office/drawing/2014/main" id="{E48093DA-3150-47E5-B5F5-ADE7A410074A}"/>
              </a:ext>
            </a:extLst>
          </p:cNvPr>
          <p:cNvSpPr txBox="1"/>
          <p:nvPr/>
        </p:nvSpPr>
        <p:spPr>
          <a:xfrm>
            <a:off x="22002027" y="24294987"/>
            <a:ext cx="9720000" cy="1384994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pt-BR" sz="9000" b="1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pt-BR" sz="7200" b="1" dirty="0">
                <a:latin typeface="Arial" panose="020B0604020202020204" pitchFamily="34" charset="0"/>
                <a:cs typeface="Arial" panose="020B0604020202020204" pitchFamily="34" charset="0"/>
              </a:rPr>
              <a:t> _Subtítulo (se houver): negrito, tamanho 48</a:t>
            </a:r>
          </a:p>
          <a:p>
            <a:pPr algn="just"/>
            <a:r>
              <a:rPr lang="pt-BR" sz="6600" dirty="0">
                <a:latin typeface="Arial" panose="020B0604020202020204" pitchFamily="34" charset="0"/>
                <a:cs typeface="Arial" panose="020B0604020202020204" pitchFamily="34" charset="0"/>
              </a:rPr>
              <a:t>Fonte Arial ou equivalente, tamanho 44, justificado.</a:t>
            </a:r>
          </a:p>
          <a:p>
            <a:pPr algn="just"/>
            <a:r>
              <a:rPr lang="pt-BR" sz="6600" dirty="0">
                <a:latin typeface="Arial" panose="020B0604020202020204" pitchFamily="34" charset="0"/>
                <a:cs typeface="Arial" panose="020B0604020202020204" pitchFamily="34" charset="0"/>
              </a:rPr>
              <a:t>Pode conter figuras, gráficos e ser subdividido como desejado.</a:t>
            </a:r>
          </a:p>
          <a:p>
            <a:pPr lvl="0" algn="just"/>
            <a:r>
              <a:rPr lang="pt-BR" sz="6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Espaço para o conteúdo do pôster.</a:t>
            </a:r>
          </a:p>
          <a:p>
            <a:pPr algn="just"/>
            <a:r>
              <a:rPr lang="pt-BR" sz="6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Espaço para o conteúdo do pôster.</a:t>
            </a:r>
          </a:p>
        </p:txBody>
      </p:sp>
      <p:pic>
        <p:nvPicPr>
          <p:cNvPr id="11" name="Gráfico 10">
            <a:extLst>
              <a:ext uri="{FF2B5EF4-FFF2-40B4-BE49-F238E27FC236}">
                <a16:creationId xmlns:a16="http://schemas.microsoft.com/office/drawing/2014/main" id="{010C6513-C6D2-4E6B-81D5-281140B5DE6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25580590" y="5544391"/>
            <a:ext cx="6472430" cy="1303860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01886955-6C87-4A44-BEE9-E854FF299B27}"/>
              </a:ext>
            </a:extLst>
          </p:cNvPr>
          <p:cNvSpPr txBox="1"/>
          <p:nvPr/>
        </p:nvSpPr>
        <p:spPr>
          <a:xfrm>
            <a:off x="374010" y="2164046"/>
            <a:ext cx="2438740" cy="646331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dirty="0">
                <a:solidFill>
                  <a:schemeClr val="bg1">
                    <a:lumMod val="95000"/>
                  </a:schemeClr>
                </a:solidFill>
              </a:rPr>
              <a:t>QR CODE para avaliação</a:t>
            </a:r>
          </a:p>
          <a:p>
            <a:pPr algn="ctr"/>
            <a:r>
              <a:rPr lang="pt-BR" dirty="0">
                <a:solidFill>
                  <a:schemeClr val="bg1">
                    <a:lumMod val="95000"/>
                  </a:schemeClr>
                </a:solidFill>
              </a:rPr>
              <a:t> do trabalho</a:t>
            </a: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E9DB2AEB-074B-4063-86D7-754FB3C36BB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48516" y="3011182"/>
            <a:ext cx="2438740" cy="2438740"/>
          </a:xfrm>
          <a:prstGeom prst="rect">
            <a:avLst/>
          </a:prstGeom>
        </p:spPr>
      </p:pic>
      <p:sp>
        <p:nvSpPr>
          <p:cNvPr id="22" name="Elipse 21">
            <a:extLst>
              <a:ext uri="{FF2B5EF4-FFF2-40B4-BE49-F238E27FC236}">
                <a16:creationId xmlns:a16="http://schemas.microsoft.com/office/drawing/2014/main" id="{4CE1CCC1-BC6E-4192-8DE4-ECE2239C18EE}"/>
              </a:ext>
            </a:extLst>
          </p:cNvPr>
          <p:cNvSpPr/>
          <p:nvPr/>
        </p:nvSpPr>
        <p:spPr>
          <a:xfrm>
            <a:off x="28341492" y="37568299"/>
            <a:ext cx="3902419" cy="3902419"/>
          </a:xfrm>
          <a:prstGeom prst="ellipse">
            <a:avLst/>
          </a:prstGeom>
          <a:solidFill>
            <a:srgbClr val="F7F7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5" name="Imagem 14">
            <a:extLst>
              <a:ext uri="{FF2B5EF4-FFF2-40B4-BE49-F238E27FC236}">
                <a16:creationId xmlns:a16="http://schemas.microsoft.com/office/drawing/2014/main" id="{072DE33D-4286-4F2E-B5F0-A537BD831D3B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38019" y="41580586"/>
            <a:ext cx="4296125" cy="1205930"/>
          </a:xfrm>
          <a:prstGeom prst="rect">
            <a:avLst/>
          </a:prstGeom>
        </p:spPr>
      </p:pic>
      <p:sp>
        <p:nvSpPr>
          <p:cNvPr id="17" name="CaixaDeTexto 16">
            <a:extLst>
              <a:ext uri="{FF2B5EF4-FFF2-40B4-BE49-F238E27FC236}">
                <a16:creationId xmlns:a16="http://schemas.microsoft.com/office/drawing/2014/main" id="{0A9146C5-5619-4497-8C57-11C943165D23}"/>
              </a:ext>
            </a:extLst>
          </p:cNvPr>
          <p:cNvSpPr txBox="1"/>
          <p:nvPr/>
        </p:nvSpPr>
        <p:spPr>
          <a:xfrm>
            <a:off x="26438019" y="40591410"/>
            <a:ext cx="19034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400" dirty="0">
                <a:solidFill>
                  <a:schemeClr val="bg1"/>
                </a:solidFill>
              </a:rPr>
              <a:t>Apoio</a:t>
            </a:r>
          </a:p>
        </p:txBody>
      </p:sp>
      <p:pic>
        <p:nvPicPr>
          <p:cNvPr id="24" name="Imagem 23">
            <a:extLst>
              <a:ext uri="{FF2B5EF4-FFF2-40B4-BE49-F238E27FC236}">
                <a16:creationId xmlns:a16="http://schemas.microsoft.com/office/drawing/2014/main" id="{6E8EF2BA-822F-4147-AA53-5439FE101156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81982" y="38697026"/>
            <a:ext cx="2421437" cy="1644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58552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: Único Canto Arredondado 1">
            <a:extLst>
              <a:ext uri="{FF2B5EF4-FFF2-40B4-BE49-F238E27FC236}">
                <a16:creationId xmlns:a16="http://schemas.microsoft.com/office/drawing/2014/main" id="{C903F678-A0DB-492A-AD68-06C962232EFE}"/>
              </a:ext>
            </a:extLst>
          </p:cNvPr>
          <p:cNvSpPr/>
          <p:nvPr/>
        </p:nvSpPr>
        <p:spPr>
          <a:xfrm>
            <a:off x="53793" y="1974597"/>
            <a:ext cx="29011418" cy="3117273"/>
          </a:xfrm>
          <a:prstGeom prst="round1Rect">
            <a:avLst/>
          </a:prstGeom>
          <a:solidFill>
            <a:srgbClr val="3B4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037208"/>
            <a:r>
              <a:rPr lang="pt-BR" sz="14400" b="1" dirty="0">
                <a:solidFill>
                  <a:schemeClr val="bg1"/>
                </a:solidFill>
              </a:rPr>
              <a:t>ATENÇÃO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4E737DC7-A1F3-4D27-AF93-AFE656E17C35}"/>
              </a:ext>
            </a:extLst>
          </p:cNvPr>
          <p:cNvSpPr txBox="1"/>
          <p:nvPr/>
        </p:nvSpPr>
        <p:spPr>
          <a:xfrm>
            <a:off x="1876926" y="5967663"/>
            <a:ext cx="27188285" cy="89562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57250" indent="-857250" algn="just">
              <a:buFont typeface="Arial" panose="020B0604020202020204" pitchFamily="34" charset="0"/>
              <a:buChar char="•"/>
            </a:pPr>
            <a:r>
              <a:rPr lang="pt-BR" sz="7200" dirty="0">
                <a:cs typeface="Arial" panose="020B0604020202020204" pitchFamily="34" charset="0"/>
              </a:rPr>
              <a:t>Todos os trabalhos serão avaliados através de um QR CODE único, gerado para cada trabalho. Desta forma, para que a avaliação seja realizada, é obrigatório incluir no pôster o QR CODE de seu trabalho.</a:t>
            </a:r>
          </a:p>
          <a:p>
            <a:pPr marL="857250" indent="-857250" algn="just">
              <a:buFont typeface="Arial" panose="020B0604020202020204" pitchFamily="34" charset="0"/>
              <a:buChar char="•"/>
            </a:pPr>
            <a:r>
              <a:rPr lang="pt-BR" sz="7200" dirty="0">
                <a:cs typeface="Arial" panose="020B0604020202020204" pitchFamily="34" charset="0"/>
              </a:rPr>
              <a:t>O acesso ao QR CODE é realizado através do login do responsável pela submissão do trabalho no Sistema Elis, no quadro Submissões, logo na página inicial do participante. Clique no ícone de QR CODE e copie-o para inseri-lo no seu pôster.</a:t>
            </a:r>
          </a:p>
          <a:p>
            <a:pPr marL="857250" indent="-857250">
              <a:buFont typeface="Arial" panose="020B0604020202020204" pitchFamily="34" charset="0"/>
              <a:buChar char="•"/>
            </a:pPr>
            <a:endParaRPr lang="pt-BR" sz="7200" dirty="0"/>
          </a:p>
        </p:txBody>
      </p:sp>
      <p:pic>
        <p:nvPicPr>
          <p:cNvPr id="12" name="Imagem 11">
            <a:extLst>
              <a:ext uri="{FF2B5EF4-FFF2-40B4-BE49-F238E27FC236}">
                <a16:creationId xmlns:a16="http://schemas.microsoft.com/office/drawing/2014/main" id="{1E889E44-3DE5-4777-A938-B65094B071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4474" y="15979241"/>
            <a:ext cx="29037888" cy="4521251"/>
          </a:xfrm>
          <a:prstGeom prst="rect">
            <a:avLst/>
          </a:prstGeom>
        </p:spPr>
      </p:pic>
      <p:sp>
        <p:nvSpPr>
          <p:cNvPr id="13" name="Retângulo 12">
            <a:extLst>
              <a:ext uri="{FF2B5EF4-FFF2-40B4-BE49-F238E27FC236}">
                <a16:creationId xmlns:a16="http://schemas.microsoft.com/office/drawing/2014/main" id="{E2388DCA-2567-4CD7-9918-CA8149C79B44}"/>
              </a:ext>
            </a:extLst>
          </p:cNvPr>
          <p:cNvSpPr/>
          <p:nvPr/>
        </p:nvSpPr>
        <p:spPr>
          <a:xfrm>
            <a:off x="26421347" y="18961768"/>
            <a:ext cx="914400" cy="1010653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Seta: para Cima 13">
            <a:extLst>
              <a:ext uri="{FF2B5EF4-FFF2-40B4-BE49-F238E27FC236}">
                <a16:creationId xmlns:a16="http://schemas.microsoft.com/office/drawing/2014/main" id="{A3475842-4655-4508-A568-8CC808262619}"/>
              </a:ext>
            </a:extLst>
          </p:cNvPr>
          <p:cNvSpPr/>
          <p:nvPr/>
        </p:nvSpPr>
        <p:spPr>
          <a:xfrm>
            <a:off x="26421347" y="20150481"/>
            <a:ext cx="914400" cy="1405291"/>
          </a:xfrm>
          <a:prstGeom prst="up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677535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515F0E4-0527-4FE3-BAF4-8F32F0E14D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4969" y="5796924"/>
            <a:ext cx="27776778" cy="33252438"/>
          </a:xfrm>
        </p:spPr>
        <p:txBody>
          <a:bodyPr vert="horz" lIns="137160" tIns="68580" rIns="137160" bIns="68580" rtlCol="0" anchor="t">
            <a:normAutofit lnSpcReduction="10000"/>
          </a:bodyPr>
          <a:lstStyle/>
          <a:p>
            <a:pPr algn="just"/>
            <a:r>
              <a:rPr lang="pt-BR" sz="7200" dirty="0">
                <a:cs typeface="Arial" panose="020B0604020202020204" pitchFamily="34" charset="0"/>
              </a:rPr>
              <a:t>Um pôster é um trabalho visual. Isso significa que é essencial que as pessoas possam ler e compreender o pôster em um tempo limitado, muitas vezes em apenas 5 ou 10 minutos. </a:t>
            </a:r>
          </a:p>
          <a:p>
            <a:pPr algn="just"/>
            <a:r>
              <a:rPr lang="pt-BR" sz="7200" dirty="0">
                <a:cs typeface="Arial" panose="020B0604020202020204" pitchFamily="34" charset="0"/>
              </a:rPr>
              <a:t>Portanto, a apresentação visual do trabalho deve ser clara, objetiva e eficiente para atrair a atenção do público-alvo.</a:t>
            </a:r>
          </a:p>
          <a:p>
            <a:pPr algn="just"/>
            <a:r>
              <a:rPr lang="pt-BR" sz="7200" dirty="0">
                <a:cs typeface="Arial" panose="020B0604020202020204" pitchFamily="34" charset="0"/>
              </a:rPr>
              <a:t>Ao criar um layout para o pôster, é fundamental considerar como os elementos visuais são percebidos a diferentes distâncias. No caso de imagens e gráficos, é importante que eles sejam visualizados a uma distância de 1 metro, pois a maioria dos leitores se concentra principalmente nas figuras do pôster.</a:t>
            </a:r>
          </a:p>
          <a:p>
            <a:pPr algn="just"/>
            <a:r>
              <a:rPr lang="pt-BR" sz="7200" dirty="0">
                <a:cs typeface="Arial" panose="020B0604020202020204" pitchFamily="34" charset="0"/>
              </a:rPr>
              <a:t>Planeje o layout de forma a produzir interesse, promover a legibilidade e destacar as informações relevantes.</a:t>
            </a:r>
          </a:p>
          <a:p>
            <a:pPr algn="just"/>
            <a:r>
              <a:rPr lang="pt-BR" sz="7200" dirty="0">
                <a:cs typeface="Arial" panose="020B0604020202020204" pitchFamily="34" charset="0"/>
              </a:rPr>
              <a:t>É importante pensar nas melhores cores a serem utilizadas, quantas seções o pôster terá, qual a relação entre o título principal e os títulos das seções, e onde as figuras serão colocadas.</a:t>
            </a:r>
          </a:p>
          <a:p>
            <a:pPr algn="just"/>
            <a:r>
              <a:rPr lang="pt-BR" sz="7200" dirty="0">
                <a:cs typeface="Arial" panose="020B0604020202020204" pitchFamily="34" charset="0"/>
              </a:rPr>
              <a:t>Espaços em branco, como margens, espaços entre colunas e vazios, são elementos importantes em um layout, pois a falta deles pode dar a impressão de excesso de informação e dificultar a leitura. </a:t>
            </a:r>
          </a:p>
          <a:p>
            <a:pPr algn="just"/>
            <a:r>
              <a:rPr lang="pt-BR" sz="7200" dirty="0">
                <a:cs typeface="Arial" panose="020B0604020202020204" pitchFamily="34" charset="0"/>
              </a:rPr>
              <a:t>Uma sugestão é: usar um corpo de texto menor com mais espaçamento entre linhas e colunas, em vez de usar uma letra grande e eliminar os espaços livres, pois isso ampliará a sensação de legibilidade.</a:t>
            </a:r>
          </a:p>
          <a:p>
            <a:pPr algn="just"/>
            <a:r>
              <a:rPr lang="pt-BR" sz="7200" b="1" dirty="0">
                <a:cs typeface="Arial" panose="020B0604020202020204" pitchFamily="34" charset="0"/>
              </a:rPr>
              <a:t>O pôster será custeado pela Univali, sendo impresso em </a:t>
            </a:r>
            <a:r>
              <a:rPr lang="pt-BR" sz="7200" b="1" dirty="0"/>
              <a:t>lona com baguete na parte superior e inferior. O tamanho do pôster é de 90 cm x 120 cm.</a:t>
            </a:r>
            <a:r>
              <a:rPr lang="pt-BR" sz="7200" dirty="0"/>
              <a:t>​</a:t>
            </a:r>
            <a:endParaRPr lang="pt-BR" sz="7200" b="1" dirty="0">
              <a:cs typeface="Arial" panose="020B0604020202020204" pitchFamily="34" charset="0"/>
            </a:endParaRPr>
          </a:p>
          <a:p>
            <a:pPr algn="just"/>
            <a:r>
              <a:rPr lang="pt-BR" sz="7200" dirty="0">
                <a:cs typeface="Arial" panose="020B0604020202020204" pitchFamily="34" charset="0"/>
              </a:rPr>
              <a:t>Siga os tamanhos de fonte e orientações constantes no modelo e não esqueça de incluir o QR CODE para avaliação.</a:t>
            </a:r>
          </a:p>
          <a:p>
            <a:pPr algn="just"/>
            <a:endParaRPr lang="pt-BR" sz="7200" dirty="0">
              <a:cs typeface="Arial" panose="020B0604020202020204" pitchFamily="34" charset="0"/>
            </a:endParaRPr>
          </a:p>
          <a:p>
            <a:pPr algn="just"/>
            <a:r>
              <a:rPr lang="pt-BR" sz="7200" dirty="0">
                <a:cs typeface="Arial" panose="020B0604020202020204" pitchFamily="34" charset="0"/>
              </a:rPr>
              <a:t>Links para logomarcas:</a:t>
            </a:r>
          </a:p>
          <a:p>
            <a:pPr algn="just">
              <a:buFontTx/>
              <a:buChar char="-"/>
            </a:pPr>
            <a:r>
              <a:rPr lang="pt-BR" sz="7200" dirty="0">
                <a:cs typeface="Arial" panose="020B0604020202020204" pitchFamily="34" charset="0"/>
              </a:rPr>
              <a:t>Univali: </a:t>
            </a:r>
            <a:r>
              <a:rPr lang="pt-BR" sz="7200" dirty="0">
                <a:cs typeface="Arial" panose="020B0604020202020204" pitchFamily="34" charset="0"/>
                <a:hlinkClick r:id="rId2"/>
              </a:rPr>
              <a:t>Clique aqui</a:t>
            </a:r>
            <a:endParaRPr lang="pt-BR" sz="7200" dirty="0">
              <a:cs typeface="Arial" panose="020B0604020202020204" pitchFamily="34" charset="0"/>
            </a:endParaRPr>
          </a:p>
          <a:p>
            <a:pPr algn="just">
              <a:buFontTx/>
              <a:buChar char="-"/>
            </a:pPr>
            <a:r>
              <a:rPr lang="pt-BR" sz="7200" dirty="0">
                <a:cs typeface="Arial" panose="020B0604020202020204" pitchFamily="34" charset="0"/>
              </a:rPr>
              <a:t>CNPq:  </a:t>
            </a:r>
            <a:r>
              <a:rPr lang="pt-BR" sz="7200" dirty="0">
                <a:cs typeface="Arial" panose="020B0604020202020204" pitchFamily="34" charset="0"/>
                <a:hlinkClick r:id="rId3"/>
              </a:rPr>
              <a:t>Clique aqui</a:t>
            </a:r>
            <a:endParaRPr lang="pt-BR" sz="7200" dirty="0">
              <a:cs typeface="Arial" panose="020B0604020202020204" pitchFamily="34" charset="0"/>
            </a:endParaRPr>
          </a:p>
          <a:p>
            <a:pPr algn="just">
              <a:buFontTx/>
              <a:buChar char="-"/>
            </a:pPr>
            <a:r>
              <a:rPr lang="pt-BR" sz="7200" dirty="0">
                <a:cs typeface="Arial" panose="020B0604020202020204" pitchFamily="34" charset="0"/>
              </a:rPr>
              <a:t>FAPESC: </a:t>
            </a:r>
            <a:r>
              <a:rPr lang="pt-BR" sz="7200" dirty="0">
                <a:cs typeface="Arial" panose="020B0604020202020204" pitchFamily="34" charset="0"/>
                <a:hlinkClick r:id="rId4"/>
              </a:rPr>
              <a:t>Clique aqui</a:t>
            </a:r>
            <a:endParaRPr lang="pt-BR" sz="7200" dirty="0">
              <a:cs typeface="Arial" panose="020B0604020202020204" pitchFamily="34" charset="0"/>
            </a:endParaRPr>
          </a:p>
        </p:txBody>
      </p:sp>
      <p:sp>
        <p:nvSpPr>
          <p:cNvPr id="2" name="Retângulo: Único Canto Arredondado 1">
            <a:extLst>
              <a:ext uri="{FF2B5EF4-FFF2-40B4-BE49-F238E27FC236}">
                <a16:creationId xmlns:a16="http://schemas.microsoft.com/office/drawing/2014/main" id="{C903F678-A0DB-492A-AD68-06C962232EFE}"/>
              </a:ext>
            </a:extLst>
          </p:cNvPr>
          <p:cNvSpPr/>
          <p:nvPr/>
        </p:nvSpPr>
        <p:spPr>
          <a:xfrm>
            <a:off x="53793" y="1974597"/>
            <a:ext cx="29011418" cy="3117273"/>
          </a:xfrm>
          <a:prstGeom prst="round1Rect">
            <a:avLst/>
          </a:prstGeom>
          <a:solidFill>
            <a:srgbClr val="3B4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037208"/>
            <a:r>
              <a:rPr lang="pt-BR" sz="14400" b="1" dirty="0">
                <a:solidFill>
                  <a:schemeClr val="bg1"/>
                </a:solidFill>
              </a:rPr>
              <a:t>Dicas para elaboração do pôster</a:t>
            </a:r>
          </a:p>
        </p:txBody>
      </p:sp>
    </p:spTree>
    <p:extLst>
      <p:ext uri="{BB962C8B-B14F-4D97-AF65-F5344CB8AC3E}">
        <p14:creationId xmlns:p14="http://schemas.microsoft.com/office/powerpoint/2010/main" val="2105256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Resumo xmlns="74605401-ef82-4e58-8e01-df55332c0536" xsi:nil="true"/>
    <PublishingExpirationDate xmlns="http://schemas.microsoft.com/sharepoint/v3" xsi:nil="true"/>
    <PublishingStartDate xmlns="http://schemas.microsoft.com/sharepoint/v3" xsi:nil="true"/>
    <_dlc_DocId xmlns="74605401-ef82-4e58-8e01-df55332c0536">Q2MPMETMKQAM-1865530518-28</_dlc_DocId>
    <_dlc_DocIdUrl xmlns="74605401-ef82-4e58-8e01-df55332c0536">
      <Url>https://adminnovoportal.univali.br/institucional/vrppgi/pesquisa/seminario-de-iniciacao-cientifica/instrucoes-para-apresentadores/_layouts/15/DocIdRedir.aspx?ID=Q2MPMETMKQAM-1865530518-28</Url>
      <Description>Q2MPMETMKQAM-1865530518-28</Description>
    </_dlc_DocIdUrl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E14C9F2D03E5C142A838250942C6BB3F" ma:contentTypeVersion="2" ma:contentTypeDescription="Crie um novo documento." ma:contentTypeScope="" ma:versionID="dffc99f847eca7e2e92006ec407c4724">
  <xsd:schema xmlns:xsd="http://www.w3.org/2001/XMLSchema" xmlns:xs="http://www.w3.org/2001/XMLSchema" xmlns:p="http://schemas.microsoft.com/office/2006/metadata/properties" xmlns:ns1="http://schemas.microsoft.com/sharepoint/v3" xmlns:ns2="74605401-ef82-4e58-8e01-df55332c0536" targetNamespace="http://schemas.microsoft.com/office/2006/metadata/properties" ma:root="true" ma:fieldsID="2d2092676548cc6311dc4f416c1773d3" ns1:_="" ns2:_="">
    <xsd:import namespace="http://schemas.microsoft.com/sharepoint/v3"/>
    <xsd:import namespace="74605401-ef82-4e58-8e01-df55332c0536"/>
    <xsd:element name="properties">
      <xsd:complexType>
        <xsd:sequence>
          <xsd:element name="documentManagement">
            <xsd:complexType>
              <xsd:all>
                <xsd:element ref="ns2:Resumo" minOccurs="0"/>
                <xsd:element ref="ns2:_dlc_DocId" minOccurs="0"/>
                <xsd:element ref="ns2:_dlc_DocIdUrl" minOccurs="0"/>
                <xsd:element ref="ns2:_dlc_DocIdPersistId" minOccurs="0"/>
                <xsd:element ref="ns1:PublishingStartDate" minOccurs="0"/>
                <xsd:element ref="ns1:PublishingExpirationDate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12" nillable="true" ma:displayName="Agendamento de Data de Início" ma:description="" ma:hidden="true" ma:internalName="PublishingStartDate">
      <xsd:simpleType>
        <xsd:restriction base="dms:Unknown"/>
      </xsd:simpleType>
    </xsd:element>
    <xsd:element name="PublishingExpirationDate" ma:index="13" nillable="true" ma:displayName="Agendamento de Data de Término" ma:description="Data Final de Agendamento é uma coluna de site criada pelo recurso de Publicação. Ela é usada para especificar a data e a hora em que essa página não será mais exibida aos visitantes do site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4605401-ef82-4e58-8e01-df55332c0536" elementFormDefault="qualified">
    <xsd:import namespace="http://schemas.microsoft.com/office/2006/documentManagement/types"/>
    <xsd:import namespace="http://schemas.microsoft.com/office/infopath/2007/PartnerControls"/>
    <xsd:element name="Resumo" ma:index="8" nillable="true" ma:displayName="Resumo" ma:internalName="Resumo">
      <xsd:simpleType>
        <xsd:restriction base="dms:Note">
          <xsd:maxLength value="255"/>
        </xsd:restriction>
      </xsd:simpleType>
    </xsd:element>
    <xsd:element name="_dlc_DocId" ma:index="9" nillable="true" ma:displayName="Valor da ID do Documento" ma:description="O valor da ID do documento atribuída a este item." ma:internalName="_dlc_DocId" ma:readOnly="true">
      <xsd:simpleType>
        <xsd:restriction base="dms:Text"/>
      </xsd:simpleType>
    </xsd:element>
    <xsd:element name="_dlc_DocIdUrl" ma:index="10" nillable="true" ma:displayName="ID do Documento" ma:description="Link permanente para este documento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1" nillable="true" ma:displayName="ID de Persistência" ma:description="Manter a ID ao adicionar." ma:hidden="true" ma:internalName="_dlc_DocIdPersistId" ma:readOnly="true">
      <xsd:simpleType>
        <xsd:restriction base="dms:Boolean"/>
      </xsd:simpleType>
    </xsd:element>
    <xsd:element name="SharedWithUsers" ma:index="14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424F59C9-1A4D-4D85-9226-E9DF7FD5FDC9}">
  <ds:schemaRefs>
    <ds:schemaRef ds:uri="http://schemas.microsoft.com/office/2006/documentManagement/types"/>
    <ds:schemaRef ds:uri="http://purl.org/dc/elements/1.1/"/>
    <ds:schemaRef ds:uri="22c0cfbf-1d2e-44fc-9168-21bc0601eb83"/>
    <ds:schemaRef ds:uri="55357b02-d706-4be0-b876-3ec2a71dfd4d"/>
    <ds:schemaRef ds:uri="http://purl.org/dc/terms/"/>
    <ds:schemaRef ds:uri="http://www.w3.org/XML/1998/namespace"/>
    <ds:schemaRef ds:uri="http://schemas.microsoft.com/office/2006/metadata/properties"/>
    <ds:schemaRef ds:uri="http://purl.org/dc/dcmitype/"/>
    <ds:schemaRef ds:uri="9cf62031-2011-4af6-bf69-587706adcf68"/>
    <ds:schemaRef ds:uri="http://schemas.openxmlformats.org/package/2006/metadata/core-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7EC68026-C205-43BC-AE97-764A74BD8DA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F47FA7B-5221-47F9-ACFF-AEFE924208FC}"/>
</file>

<file path=customXml/itemProps4.xml><?xml version="1.0" encoding="utf-8"?>
<ds:datastoreItem xmlns:ds="http://schemas.openxmlformats.org/officeDocument/2006/customXml" ds:itemID="{BB131E45-0161-4377-8992-1922A44C1DF0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800</TotalTime>
  <Words>769</Words>
  <Application>Microsoft Office PowerPoint</Application>
  <PresentationFormat>Personalizar</PresentationFormat>
  <Paragraphs>55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do Office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Template Banner</dc:title>
  <dc:creator>Virginia Kuhnen Zunino</dc:creator>
  <cp:lastModifiedBy>Virginia Kuhnen Zunino</cp:lastModifiedBy>
  <cp:revision>37</cp:revision>
  <dcterms:created xsi:type="dcterms:W3CDTF">2023-08-10T19:15:32Z</dcterms:created>
  <dcterms:modified xsi:type="dcterms:W3CDTF">2025-10-01T13:08:45Z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0x010100E14C9F2D03E5C142A838250942C6BB3F</vt:lpwstr>
  </property>
  <property fmtid="{D5CDD505-2E9C-101B-9397-08002B2CF9AE}" pid="3" name="MediaServiceImageTags">
    <vt:lpwstr/>
  </property>
  <property fmtid="{D5CDD505-2E9C-101B-9397-08002B2CF9AE}" pid="4" name="_dlc_DocIdItemGuid">
    <vt:lpwstr>b182071b-7fac-47e1-aeac-efd1cec3e207</vt:lpwstr>
  </property>
</Properties>
</file>